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embeddedFontLst>
    <p:embeddedFont>
      <p:font typeface="Raleway"/>
      <p:regular r:id="rId14"/>
      <p:bold r:id="rId15"/>
      <p:italic r:id="rId16"/>
      <p:boldItalic r:id="rId17"/>
    </p:embeddedFont>
    <p:embeddedFont>
      <p:font typeface="La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.fntdata"/><Relationship Id="rId14" Type="http://schemas.openxmlformats.org/officeDocument/2006/relationships/font" Target="fonts/Raleway-regular.fntdata"/><Relationship Id="rId17" Type="http://schemas.openxmlformats.org/officeDocument/2006/relationships/font" Target="fonts/Raleway-boldItalic.fntdata"/><Relationship Id="rId16" Type="http://schemas.openxmlformats.org/officeDocument/2006/relationships/font" Target="fonts/Raleway-italic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.fntdata"/><Relationship Id="rId6" Type="http://schemas.openxmlformats.org/officeDocument/2006/relationships/slide" Target="slides/slide1.xml"/><Relationship Id="rId18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gif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a73cf2c4dc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a73cf2c4dc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a73cf2c4d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a73cf2c4d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73cf2c4d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73cf2c4d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a73cf2c4dc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a73cf2c4dc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however each countries have different response time and approaches to prevent the spread of the virus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73cf2c4dc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73cf2c4dc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a73cf2c4dc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a73cf2c4dc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73cf2c4d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73cf2c4d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6.png"/><Relationship Id="rId7" Type="http://schemas.openxmlformats.org/officeDocument/2006/relationships/image" Target="../media/image8.png"/><Relationship Id="rId8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gif"/><Relationship Id="rId4" Type="http://schemas.openxmlformats.org/officeDocument/2006/relationships/image" Target="../media/image14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jpg"/><Relationship Id="rId4" Type="http://schemas.openxmlformats.org/officeDocument/2006/relationships/image" Target="../media/image9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10.png"/><Relationship Id="rId5" Type="http://schemas.openxmlformats.org/officeDocument/2006/relationships/image" Target="../media/image2.png"/><Relationship Id="rId6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Impact of public health policies on spread and fatality rate of COVID-19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452" y="3934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Vathana Him, Drew Lindberg, Dajonna Williams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4350" y="1163540"/>
            <a:ext cx="3962026" cy="222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5250" y="921100"/>
            <a:ext cx="2148250" cy="21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975" y="2967175"/>
            <a:ext cx="3758845" cy="2114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45450" y="220238"/>
            <a:ext cx="2716055" cy="41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2464350" y="0"/>
            <a:ext cx="1407650" cy="140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4"/>
          <p:cNvPicPr preferRelativeResize="0"/>
          <p:nvPr/>
        </p:nvPicPr>
        <p:blipFill rotWithShape="1">
          <a:blip r:embed="rId8">
            <a:alphaModFix/>
          </a:blip>
          <a:srcRect b="6570" l="-18179" r="18180" t="-6570"/>
          <a:stretch/>
        </p:blipFill>
        <p:spPr>
          <a:xfrm>
            <a:off x="4572000" y="2571750"/>
            <a:ext cx="2238600" cy="223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14375"/>
            <a:ext cx="4519050" cy="3671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1154000"/>
            <a:ext cx="4572000" cy="259461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5"/>
          <p:cNvSpPr txBox="1"/>
          <p:nvPr/>
        </p:nvSpPr>
        <p:spPr>
          <a:xfrm>
            <a:off x="4715850" y="714375"/>
            <a:ext cx="4284300" cy="3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Global Air Traffic in a 24 Hour Period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92388"/>
            <a:ext cx="4138089" cy="2758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2425" y="1408225"/>
            <a:ext cx="4138100" cy="232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Novel </a:t>
            </a:r>
            <a:r>
              <a:rPr lang="en"/>
              <a:t>Coronavirus</a:t>
            </a:r>
            <a:r>
              <a:rPr lang="en"/>
              <a:t> Covid-19 was declared a pandemic by WHO on March 11th, 2020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One of the worst infectious diseases that impacted the world in modern history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Caused countries around the globe to scramble and find ways to fight it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Each country has different approaches in slowing down the virus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</a:t>
            </a:r>
            <a:endParaRPr/>
          </a:p>
        </p:txBody>
      </p:sp>
      <p:sp>
        <p:nvSpPr>
          <p:cNvPr id="122" name="Google Shape;122;p18"/>
          <p:cNvSpPr txBox="1"/>
          <p:nvPr>
            <p:ph idx="1" type="body"/>
          </p:nvPr>
        </p:nvSpPr>
        <p:spPr>
          <a:xfrm>
            <a:off x="729450" y="2078875"/>
            <a:ext cx="7688700" cy="278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Oxford university dataset that </a:t>
            </a:r>
            <a:r>
              <a:rPr lang="en"/>
              <a:t>quantitatively measure government responses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Johns Hopkin University GitHub Repo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Analysis: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Time series model and Linear Regression model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Predictive model of linear regression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28" name="Google Shape;128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Intense political debate surrounding differences in government response to the pandemic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Examine different public health policies in curbing the virus between different first world countries in South Korea, Sweden and The United States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Explore how responses varies and how it impacted the spread of the virus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11668" l="0" r="0" t="0"/>
          <a:stretch/>
        </p:blipFill>
        <p:spPr>
          <a:xfrm>
            <a:off x="6025175" y="100450"/>
            <a:ext cx="2955850" cy="205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</a:t>
            </a:r>
            <a:endParaRPr/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SQLite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Seaborn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Pyspark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Sci-Kit Learn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">
            <a:off x="5302475" y="2209780"/>
            <a:ext cx="3729450" cy="133024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8646" y="666925"/>
            <a:ext cx="1403825" cy="168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50400" y="3166000"/>
            <a:ext cx="2200301" cy="157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515775" y="2060788"/>
            <a:ext cx="1628225" cy="1628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